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65" r:id="rId2"/>
    <p:sldId id="266" r:id="rId3"/>
    <p:sldId id="264" r:id="rId4"/>
    <p:sldId id="261" r:id="rId5"/>
    <p:sldId id="262" r:id="rId6"/>
    <p:sldId id="263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5" autoAdjust="0"/>
    <p:restoredTop sz="94727" autoAdjust="0"/>
  </p:normalViewPr>
  <p:slideViewPr>
    <p:cSldViewPr>
      <p:cViewPr>
        <p:scale>
          <a:sx n="60" d="100"/>
          <a:sy n="60" d="100"/>
        </p:scale>
        <p:origin x="-2442" y="-10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92C00A-2137-4224-997A-D2C37E0BF035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F19BC-D256-4871-81A1-BE460AA455D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245 Billion years ago, long before there were any people, there were Dinosaurs. Dinosaurs were one of several kinds of </a:t>
            </a:r>
            <a:r>
              <a:rPr lang="en-US" sz="12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prehistoric reptiles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that lived during  the "Age of Reptiles."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F19BC-D256-4871-81A1-BE460AA455D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3D4619FE-E923-455A-8F30-A3E4FDE4442F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CCDC6CE-ECD6-4425-9F3F-3492C03AF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619FE-E923-455A-8F30-A3E4FDE4442F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DC6CE-ECD6-4425-9F3F-3492C03AF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619FE-E923-455A-8F30-A3E4FDE4442F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DC6CE-ECD6-4425-9F3F-3492C03AF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3D4619FE-E923-455A-8F30-A3E4FDE4442F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DC6CE-ECD6-4425-9F3F-3492C03AF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3D4619FE-E923-455A-8F30-A3E4FDE4442F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CCDC6CE-ECD6-4425-9F3F-3492C03AFDD1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D4619FE-E923-455A-8F30-A3E4FDE4442F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CCDC6CE-ECD6-4425-9F3F-3492C03AF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3D4619FE-E923-455A-8F30-A3E4FDE4442F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CCDC6CE-ECD6-4425-9F3F-3492C03AF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619FE-E923-455A-8F30-A3E4FDE4442F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DC6CE-ECD6-4425-9F3F-3492C03AF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D4619FE-E923-455A-8F30-A3E4FDE4442F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CCDC6CE-ECD6-4425-9F3F-3492C03AF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3D4619FE-E923-455A-8F30-A3E4FDE4442F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CCDC6CE-ECD6-4425-9F3F-3492C03AF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3D4619FE-E923-455A-8F30-A3E4FDE4442F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CCDC6CE-ECD6-4425-9F3F-3492C03AF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3D4619FE-E923-455A-8F30-A3E4FDE4442F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CCDC6CE-ECD6-4425-9F3F-3492C03AF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62000" y="4800600"/>
            <a:ext cx="6934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b="1" dirty="0" smtClean="0">
              <a:solidFill>
                <a:schemeClr val="accent6">
                  <a:lumMod val="20000"/>
                  <a:lumOff val="80000"/>
                </a:schemeClr>
              </a:solidFill>
              <a:latin typeface="Georgia" pitchFamily="18" charset="0"/>
              <a:ea typeface="BatangChe" pitchFamily="49" charset="-127"/>
            </a:endParaRPr>
          </a:p>
          <a:p>
            <a:r>
              <a:rPr lang="en-US" sz="32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Georgia" pitchFamily="18" charset="0"/>
                <a:ea typeface="BatangChe" pitchFamily="49" charset="-127"/>
              </a:rPr>
              <a:t>By: Jessica Gumbert, Laura </a:t>
            </a:r>
            <a:r>
              <a:rPr lang="en-US" sz="3200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latin typeface="Georgia" pitchFamily="18" charset="0"/>
                <a:ea typeface="BatangChe" pitchFamily="49" charset="-127"/>
              </a:rPr>
              <a:t>Sarcione</a:t>
            </a:r>
            <a:r>
              <a:rPr lang="en-US" sz="32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Georgia" pitchFamily="18" charset="0"/>
                <a:ea typeface="BatangChe" pitchFamily="49" charset="-127"/>
              </a:rPr>
              <a:t>, and  Corey </a:t>
            </a:r>
            <a:r>
              <a:rPr lang="en-US" sz="3200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latin typeface="Georgia" pitchFamily="18" charset="0"/>
                <a:ea typeface="BatangChe" pitchFamily="49" charset="-127"/>
              </a:rPr>
              <a:t>Klauder</a:t>
            </a:r>
            <a:endParaRPr lang="en-US" sz="3200" b="1" dirty="0" smtClean="0">
              <a:solidFill>
                <a:schemeClr val="accent6">
                  <a:lumMod val="20000"/>
                  <a:lumOff val="80000"/>
                </a:schemeClr>
              </a:solidFill>
              <a:latin typeface="Georgia" pitchFamily="18" charset="0"/>
              <a:ea typeface="BatangChe" pitchFamily="49" charset="-127"/>
            </a:endParaRPr>
          </a:p>
          <a:p>
            <a:endParaRPr lang="en-US" sz="2000" b="1" dirty="0" smtClean="0"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609600" y="990600"/>
            <a:ext cx="8229600" cy="1361726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solidFill>
                  <a:srgbClr val="FFFF00"/>
                </a:solidFill>
              </a:rPr>
              <a:t>An Introduction to the World of Dinosaurs</a:t>
            </a:r>
            <a:endParaRPr lang="en-US" sz="6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3" name="Rectangle 11"/>
          <p:cNvSpPr>
            <a:spLocks noGrp="1" noChangeArrowheads="1"/>
          </p:cNvSpPr>
          <p:nvPr>
            <p:ph type="title"/>
          </p:nvPr>
        </p:nvSpPr>
        <p:spPr>
          <a:xfrm>
            <a:off x="609600" y="1219200"/>
            <a:ext cx="82296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200" dirty="0" smtClean="0">
                <a:latin typeface="Chiller LET" pitchFamily="2" charset="0"/>
              </a:rPr>
              <a:t>Where Did the Dinosaurs live</a:t>
            </a:r>
            <a:br>
              <a:rPr lang="en-US" sz="7200" dirty="0" smtClean="0">
                <a:latin typeface="Chiller LET" pitchFamily="2" charset="0"/>
              </a:rPr>
            </a:br>
            <a:r>
              <a:rPr lang="en-US" sz="7200" dirty="0" smtClean="0">
                <a:latin typeface="Chiller LET" pitchFamily="2" charset="0"/>
              </a:rPr>
              <a:t>&amp; When did the Dinosaurs live?</a:t>
            </a:r>
            <a:endParaRPr lang="en-US" sz="7200" dirty="0">
              <a:latin typeface="Chiller LET" pitchFamily="2" charset="0"/>
            </a:endParaRPr>
          </a:p>
        </p:txBody>
      </p:sp>
      <p:pic>
        <p:nvPicPr>
          <p:cNvPr id="7" name="Picture 7" descr="Mural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8600" y="4953000"/>
            <a:ext cx="8382000" cy="1433513"/>
          </a:xfrm>
          <a:noFill/>
          <a:ln/>
        </p:spPr>
      </p:pic>
      <p:sp>
        <p:nvSpPr>
          <p:cNvPr id="5" name="TextBox 4"/>
          <p:cNvSpPr txBox="1"/>
          <p:nvPr/>
        </p:nvSpPr>
        <p:spPr>
          <a:xfrm>
            <a:off x="685800" y="1600200"/>
            <a:ext cx="82296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   They lived in many different habitats, from open plains to forests to the edges of swamps, lakes, and oceans. </a:t>
            </a:r>
          </a:p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7" name="Picture 15" descr="j01115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99263" y="0"/>
            <a:ext cx="2344737" cy="6858000"/>
          </a:xfrm>
          <a:prstGeom prst="rect">
            <a:avLst/>
          </a:prstGeom>
          <a:noFill/>
        </p:spPr>
      </p:pic>
      <p:sp>
        <p:nvSpPr>
          <p:cNvPr id="13323" name="Rectangle 1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858000" cy="1143000"/>
          </a:xfrm>
        </p:spPr>
        <p:txBody>
          <a:bodyPr>
            <a:normAutofit fontScale="90000"/>
          </a:bodyPr>
          <a:lstStyle/>
          <a:p>
            <a:r>
              <a:rPr lang="en-US" sz="7200" dirty="0">
                <a:latin typeface="Chiller LET" pitchFamily="2" charset="0"/>
              </a:rPr>
              <a:t>What did Dinosaurs Eat?</a:t>
            </a:r>
          </a:p>
        </p:txBody>
      </p:sp>
      <p:pic>
        <p:nvPicPr>
          <p:cNvPr id="13333" name="Picture 21" descr="AN02010_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1143000"/>
            <a:ext cx="3465513" cy="5257800"/>
          </a:xfrm>
          <a:noFill/>
          <a:ln/>
        </p:spPr>
      </p:pic>
      <p:sp>
        <p:nvSpPr>
          <p:cNvPr id="13336" name="Text Box 24"/>
          <p:cNvSpPr txBox="1">
            <a:spLocks noChangeArrowheads="1"/>
          </p:cNvSpPr>
          <p:nvPr/>
        </p:nvSpPr>
        <p:spPr bwMode="auto">
          <a:xfrm>
            <a:off x="3581400" y="1219200"/>
            <a:ext cx="2819400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800" dirty="0">
                <a:latin typeface="Book Antiqua" pitchFamily="18" charset="0"/>
                <a:cs typeface="JasmineUPC" pitchFamily="18" charset="-34"/>
              </a:rPr>
              <a:t>Some </a:t>
            </a:r>
            <a:r>
              <a:rPr lang="en-US" sz="2800" dirty="0" smtClean="0">
                <a:latin typeface="Book Antiqua" pitchFamily="18" charset="0"/>
                <a:cs typeface="JasmineUPC" pitchFamily="18" charset="-34"/>
              </a:rPr>
              <a:t>Dinosaurs </a:t>
            </a:r>
            <a:r>
              <a:rPr lang="en-US" sz="2800" dirty="0">
                <a:latin typeface="Book Antiqua" pitchFamily="18" charset="0"/>
                <a:cs typeface="JasmineUPC" pitchFamily="18" charset="-34"/>
              </a:rPr>
              <a:t>ate </a:t>
            </a:r>
            <a:r>
              <a:rPr lang="en-US" sz="2800" dirty="0" smtClean="0">
                <a:latin typeface="Book Antiqua" pitchFamily="18" charset="0"/>
                <a:cs typeface="JasmineUPC" pitchFamily="18" charset="-34"/>
              </a:rPr>
              <a:t>meat. These Dinosaurs  </a:t>
            </a:r>
            <a:r>
              <a:rPr lang="en-US" sz="2800" dirty="0">
                <a:latin typeface="Book Antiqua" pitchFamily="18" charset="0"/>
                <a:cs typeface="JasmineUPC" pitchFamily="18" charset="-34"/>
              </a:rPr>
              <a:t>are </a:t>
            </a:r>
            <a:r>
              <a:rPr lang="en-US" sz="2800" dirty="0" smtClean="0">
                <a:latin typeface="Book Antiqua" pitchFamily="18" charset="0"/>
                <a:cs typeface="JasmineUPC" pitchFamily="18" charset="-34"/>
              </a:rPr>
              <a:t>called carnivores</a:t>
            </a:r>
            <a:r>
              <a:rPr lang="en-US" sz="2800" dirty="0">
                <a:latin typeface="Book Antiqua" pitchFamily="18" charset="0"/>
                <a:cs typeface="JasmineUPC" pitchFamily="18" charset="-34"/>
              </a:rPr>
              <a:t>. 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800" dirty="0">
                <a:latin typeface="Book Antiqua" pitchFamily="18" charset="0"/>
                <a:cs typeface="JasmineUPC" pitchFamily="18" charset="-34"/>
              </a:rPr>
              <a:t>Some </a:t>
            </a:r>
            <a:r>
              <a:rPr lang="en-US" sz="2800" dirty="0" smtClean="0">
                <a:latin typeface="Book Antiqua" pitchFamily="18" charset="0"/>
                <a:cs typeface="JasmineUPC" pitchFamily="18" charset="-34"/>
              </a:rPr>
              <a:t>Dinosaurs </a:t>
            </a:r>
            <a:r>
              <a:rPr lang="en-US" sz="2800" dirty="0">
                <a:latin typeface="Book Antiqua" pitchFamily="18" charset="0"/>
                <a:cs typeface="JasmineUPC" pitchFamily="18" charset="-34"/>
              </a:rPr>
              <a:t>ate plants. </a:t>
            </a:r>
            <a:r>
              <a:rPr lang="en-US" sz="2800" dirty="0" smtClean="0">
                <a:latin typeface="Book Antiqua" pitchFamily="18" charset="0"/>
                <a:cs typeface="JasmineUPC" pitchFamily="18" charset="-34"/>
              </a:rPr>
              <a:t>These  </a:t>
            </a:r>
            <a:r>
              <a:rPr lang="en-US" sz="2800" dirty="0">
                <a:latin typeface="Book Antiqua" pitchFamily="18" charset="0"/>
                <a:cs typeface="JasmineUPC" pitchFamily="18" charset="-34"/>
              </a:rPr>
              <a:t>are called herbivores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33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33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36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68288"/>
            <a:ext cx="8229600" cy="1398587"/>
          </a:xfrm>
        </p:spPr>
        <p:txBody>
          <a:bodyPr/>
          <a:lstStyle/>
          <a:p>
            <a:r>
              <a:rPr lang="en-US" dirty="0" smtClean="0"/>
              <a:t>Examples of Plant eating Dinosaurs (Herbivores)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0" y="144384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3105835"/>
            <a:ext cx="3581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Barapasaurus_D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2667000"/>
            <a:ext cx="2667000" cy="212750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477000" y="4724400"/>
            <a:ext cx="2133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 smtClean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Sauropod</a:t>
            </a:r>
            <a:endParaRPr lang="en-US" sz="2800" dirty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86200" y="5029200"/>
            <a:ext cx="2057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b="1" dirty="0" smtClean="0">
              <a:solidFill>
                <a:schemeClr val="bg1"/>
              </a:solidFill>
            </a:endParaRPr>
          </a:p>
          <a:p>
            <a:r>
              <a:rPr lang="en-US" sz="2400" b="1" dirty="0" smtClean="0">
                <a:solidFill>
                  <a:schemeClr val="bg1"/>
                </a:solidFill>
              </a:rPr>
              <a:t>Stegosaurs</a:t>
            </a:r>
            <a:endParaRPr lang="en-US" sz="2400" b="1" dirty="0">
              <a:solidFill>
                <a:schemeClr val="bg1"/>
              </a:solidFill>
            </a:endParaRPr>
          </a:p>
        </p:txBody>
      </p:sp>
      <p:pic>
        <p:nvPicPr>
          <p:cNvPr id="7174" name="Picture 6" descr="http://www.directtoys.co.nz/shop/images/Stegosauru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2667000"/>
            <a:ext cx="2514600" cy="2133600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533400" y="3886200"/>
            <a:ext cx="228600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b="1" dirty="0" smtClean="0"/>
          </a:p>
          <a:p>
            <a:endParaRPr lang="en-US" sz="2400" b="1" dirty="0" smtClean="0"/>
          </a:p>
          <a:p>
            <a:endParaRPr lang="en-US" sz="2400" b="1" dirty="0" smtClean="0"/>
          </a:p>
          <a:p>
            <a:endParaRPr lang="en-US" sz="2400" b="1" dirty="0" smtClean="0"/>
          </a:p>
          <a:p>
            <a:r>
              <a:rPr lang="en-US" sz="2400" b="1" dirty="0" smtClean="0">
                <a:solidFill>
                  <a:schemeClr val="bg1"/>
                </a:solidFill>
              </a:rPr>
              <a:t>Ankylosaurus</a:t>
            </a:r>
            <a:endParaRPr lang="en-US" sz="2400" b="1" dirty="0">
              <a:solidFill>
                <a:schemeClr val="bg1"/>
              </a:solidFill>
            </a:endParaRPr>
          </a:p>
        </p:txBody>
      </p:sp>
      <p:pic>
        <p:nvPicPr>
          <p:cNvPr id="14" name="Picture 13" descr="rm_ankylosauru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2819400"/>
            <a:ext cx="2514600" cy="2146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Meat eating Dinosaurs (Carnivores)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4953000"/>
            <a:ext cx="8229600" cy="16764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*T-Rex</a:t>
            </a:r>
            <a:r>
              <a:rPr lang="en-US" dirty="0" smtClean="0"/>
              <a:t>	     *</a:t>
            </a:r>
            <a:r>
              <a:rPr lang="en-US" b="1" dirty="0" smtClean="0"/>
              <a:t>  </a:t>
            </a:r>
            <a:r>
              <a:rPr lang="en-US" b="1" dirty="0" smtClean="0"/>
              <a:t>Allosaurus     *</a:t>
            </a:r>
            <a:r>
              <a:rPr lang="en-US" b="1" dirty="0" err="1" smtClean="0"/>
              <a:t>Protoceratops</a:t>
            </a: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endParaRPr lang="en-US" dirty="0"/>
          </a:p>
        </p:txBody>
      </p:sp>
      <p:pic>
        <p:nvPicPr>
          <p:cNvPr id="2052" name="Picture 4" descr="http://childabuseheadlines.com/wp-content/uploads/2009/11/dinosaurs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981200"/>
            <a:ext cx="2590800" cy="2840575"/>
          </a:xfrm>
          <a:prstGeom prst="rect">
            <a:avLst/>
          </a:prstGeom>
          <a:noFill/>
        </p:spPr>
      </p:pic>
      <p:pic>
        <p:nvPicPr>
          <p:cNvPr id="2056" name="Picture 8" descr="http://images.stanzapub.com/readers/2009/07/21/protoceratopsbw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2895600"/>
            <a:ext cx="2783759" cy="1438276"/>
          </a:xfrm>
          <a:prstGeom prst="rect">
            <a:avLst/>
          </a:prstGeom>
          <a:noFill/>
        </p:spPr>
      </p:pic>
      <p:pic>
        <p:nvPicPr>
          <p:cNvPr id="2058" name="Picture 10" descr="http://images.stanzapub.com/readers/2009/07/21/allosaurus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1905000"/>
            <a:ext cx="2209800" cy="294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3" name="Rectangle 1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848600" cy="1249362"/>
          </a:xfrm>
        </p:spPr>
        <p:txBody>
          <a:bodyPr>
            <a:noAutofit/>
          </a:bodyPr>
          <a:lstStyle/>
          <a:p>
            <a:r>
              <a:rPr lang="en-US" sz="7200" dirty="0" smtClean="0">
                <a:latin typeface="Chiller LET" pitchFamily="2" charset="0"/>
              </a:rPr>
              <a:t>Some </a:t>
            </a:r>
            <a:r>
              <a:rPr lang="en-US" sz="7200" dirty="0" smtClean="0">
                <a:latin typeface="Chiller LET" pitchFamily="2" charset="0"/>
              </a:rPr>
              <a:t>Dinosaur Fun Facts:</a:t>
            </a:r>
            <a:endParaRPr lang="en-US" sz="7200" dirty="0">
              <a:latin typeface="Chiller LET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4800" y="1219200"/>
            <a:ext cx="830580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Dinosaurs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were reptiles and most of them hatched from eggs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dirty="0" smtClean="0">
              <a:latin typeface="Book Antiqua" pitchFamily="18" charset="0"/>
              <a:cs typeface="JasmineUPC" pitchFamily="18" charset="-34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800" dirty="0" smtClean="0">
                <a:latin typeface="Book Antiqua" pitchFamily="18" charset="0"/>
                <a:cs typeface="JasmineUPC" pitchFamily="18" charset="-34"/>
              </a:rPr>
              <a:t> They came in all different shapes and sizes.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800" dirty="0" smtClean="0">
                <a:latin typeface="Book Antiqua" pitchFamily="18" charset="0"/>
                <a:cs typeface="JasmineUPC" pitchFamily="18" charset="-34"/>
              </a:rPr>
              <a:t>Scientists aren't sure what color dinosaurs were. Some think dinosaurs have been as colorful as many birds are today.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800" dirty="0" smtClean="0">
                <a:latin typeface="Book Antiqua" pitchFamily="18" charset="0"/>
                <a:cs typeface="JasmineUPC" pitchFamily="18" charset="-34"/>
              </a:rPr>
              <a:t>Currently there are 404 known kinds of Dinosaurs that once existed.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en-US" sz="3200" dirty="0" smtClean="0">
              <a:latin typeface="Book Antiqua" pitchFamily="18" charset="0"/>
              <a:cs typeface="JasmineUPC" pitchFamily="18" charset="-34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http://www.dinosaurjungle.com/dinosaur_species.php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437</TotalTime>
  <Words>193</Words>
  <Application>Microsoft Office PowerPoint</Application>
  <PresentationFormat>On-screen Show (4:3)</PresentationFormat>
  <Paragraphs>37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Verve</vt:lpstr>
      <vt:lpstr>An Introduction to the World of Dinosaurs</vt:lpstr>
      <vt:lpstr>Where Did the Dinosaurs live &amp; When did the Dinosaurs live?</vt:lpstr>
      <vt:lpstr>What did Dinosaurs Eat?</vt:lpstr>
      <vt:lpstr>Examples of Plant eating Dinosaurs (Herbivores)</vt:lpstr>
      <vt:lpstr>Examples of Meat eating Dinosaurs (Carnivores)</vt:lpstr>
      <vt:lpstr>Some Dinosaur Fun Facts: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Dinosaurs</dc:title>
  <dc:creator>NeumannU</dc:creator>
  <cp:lastModifiedBy>NeumannU</cp:lastModifiedBy>
  <cp:revision>47</cp:revision>
  <dcterms:created xsi:type="dcterms:W3CDTF">2010-12-03T16:34:19Z</dcterms:created>
  <dcterms:modified xsi:type="dcterms:W3CDTF">2010-12-08T19:07:42Z</dcterms:modified>
</cp:coreProperties>
</file>